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Filling Out renewal application-2018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out 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50" y="3463131"/>
            <a:ext cx="7048500" cy="1485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815" y="1910851"/>
            <a:ext cx="1428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are strictly only performing </a:t>
            </a:r>
            <a:r>
              <a:rPr lang="en-US" dirty="0" smtClean="0"/>
              <a:t>Inservice</a:t>
            </a:r>
            <a:r>
              <a:rPr lang="en-US" dirty="0" smtClean="0"/>
              <a:t> Inspections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65565" y="3273879"/>
            <a:ext cx="1167492" cy="6204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21436" y="2246653"/>
            <a:ext cx="3453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are strictly only performing </a:t>
            </a:r>
            <a:r>
              <a:rPr lang="en-US" dirty="0" smtClean="0"/>
              <a:t>Shop, Repairs or Manufacturing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319157" y="3102429"/>
            <a:ext cx="1918607" cy="7919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18806" y="2246653"/>
            <a:ext cx="3845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are </a:t>
            </a:r>
            <a:r>
              <a:rPr lang="en-US" dirty="0" smtClean="0"/>
              <a:t>performing both, </a:t>
            </a:r>
            <a:r>
              <a:rPr lang="en-US" dirty="0" smtClean="0"/>
              <a:t>Inservice</a:t>
            </a:r>
            <a:r>
              <a:rPr lang="en-US" dirty="0"/>
              <a:t> </a:t>
            </a:r>
            <a:r>
              <a:rPr lang="en-US" dirty="0" smtClean="0"/>
              <a:t>Inspections and </a:t>
            </a:r>
            <a:r>
              <a:rPr lang="en-US" dirty="0"/>
              <a:t>Shop, Repairs or </a:t>
            </a:r>
            <a:r>
              <a:rPr lang="en-US" dirty="0" smtClean="0"/>
              <a:t>Manufacturing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616779" y="3273879"/>
            <a:ext cx="595992" cy="5551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53743" y="3273879"/>
            <a:ext cx="579665" cy="522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057" y="3822212"/>
            <a:ext cx="371888" cy="4328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056" y="3829050"/>
            <a:ext cx="37188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out Application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907" y="2640320"/>
            <a:ext cx="7047587" cy="1487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564" y="4784271"/>
            <a:ext cx="339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 of company inspector is employed by as it appears on current National Board Commission card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66114" y="4710793"/>
            <a:ext cx="302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Check appropriate box: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49785" y="5290457"/>
            <a:ext cx="5339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NB-360 = New Construction (manufacturing)</a:t>
            </a:r>
          </a:p>
          <a:p>
            <a:r>
              <a:rPr lang="en-US" dirty="0"/>
              <a:t>NB-369 = </a:t>
            </a:r>
            <a:r>
              <a:rPr lang="en-US" dirty="0" err="1"/>
              <a:t>Inservice</a:t>
            </a:r>
            <a:r>
              <a:rPr lang="en-US" dirty="0"/>
              <a:t> Inspections</a:t>
            </a:r>
          </a:p>
          <a:p>
            <a:r>
              <a:rPr lang="en-US" dirty="0" smtClean="0"/>
              <a:t>NB-371 = Owner/User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25347" y="3304597"/>
            <a:ext cx="325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ABC Inspection Co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34" y="1664592"/>
            <a:ext cx="3526971" cy="235131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436914" y="2498272"/>
            <a:ext cx="1352939" cy="3382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25" y="3840202"/>
            <a:ext cx="161925" cy="161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883" y="3846386"/>
            <a:ext cx="158510" cy="1646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226" y="3840202"/>
            <a:ext cx="158510" cy="164606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endCxn id="4" idx="1"/>
          </p:cNvCxnSpPr>
          <p:nvPr/>
        </p:nvCxnSpPr>
        <p:spPr>
          <a:xfrm>
            <a:off x="2895600" y="2754351"/>
            <a:ext cx="1423307" cy="62974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815138" y="4063386"/>
            <a:ext cx="779344" cy="6474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out 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589" y="3482762"/>
            <a:ext cx="10525125" cy="1781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6273" y="3847171"/>
            <a:ext cx="282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John Q. Inspector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97912" y="3847171"/>
            <a:ext cx="278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12345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2556" y="3847171"/>
            <a:ext cx="201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AZ100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0107" y="4277654"/>
            <a:ext cx="6244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5678 Main St., Any Town, USA, 54321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0107" y="4585431"/>
            <a:ext cx="3133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(555) 555-5555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0107" y="4924684"/>
            <a:ext cx="4003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John.inspector@abcinspco.com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out 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659" y="2161111"/>
            <a:ext cx="10506075" cy="3019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654" y="2553629"/>
            <a:ext cx="2007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Tom Supervisor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6654" y="3033132"/>
            <a:ext cx="8341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567 Corporate Blvd., Big Town, USA, 98765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6654" y="3501483"/>
            <a:ext cx="3980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(123) 555-4567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6654" y="3958683"/>
            <a:ext cx="577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</a:t>
            </a:r>
            <a:r>
              <a:rPr lang="en-US" sz="1400" dirty="0" smtClean="0">
                <a:solidFill>
                  <a:schemeClr val="bg1"/>
                </a:solidFill>
              </a:rPr>
              <a:t>om.supervisor@abcinspco.com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6654" y="4371278"/>
            <a:ext cx="5787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(123) 555-4568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1" y="4750420"/>
            <a:ext cx="141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Tom Supervisor</a:t>
            </a:r>
            <a:endParaRPr lang="en-US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600" y="5709424"/>
            <a:ext cx="34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Typing in your name is not acceptable.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653990" y="5119752"/>
            <a:ext cx="613317" cy="5896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989" y="4712111"/>
            <a:ext cx="3819293" cy="4014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83511" y="5581650"/>
            <a:ext cx="6643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digital signature will look like this, then you would not have to print out the application. Of course you may actually sign the application by hand also.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207620" y="5180536"/>
            <a:ext cx="89209" cy="4011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87522" y="4750420"/>
            <a:ext cx="2040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12/25/2017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6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out 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694" y="2761883"/>
            <a:ext cx="7277100" cy="390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451" y="3512458"/>
            <a:ext cx="3523793" cy="2353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7639" y="3668751"/>
            <a:ext cx="337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the date is “2018”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40244" y="4014439"/>
            <a:ext cx="717395" cy="2564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33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out 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583" y="2390524"/>
            <a:ext cx="10039350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584" y="2390525"/>
            <a:ext cx="295864" cy="319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582" y="3122736"/>
            <a:ext cx="298730" cy="323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747" y="3897250"/>
            <a:ext cx="4203454" cy="418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8712" y="5006898"/>
            <a:ext cx="338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Read, Understand, and check these boxes. Not complying with Arizona Boiler Rules is not an option.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59766" y="5243976"/>
            <a:ext cx="332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Typing in your name is not </a:t>
            </a:r>
            <a:r>
              <a:rPr lang="en-US" dirty="0" smtClean="0"/>
              <a:t>acceptable, or an option.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83912" y="4828478"/>
            <a:ext cx="3767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digital signature will look like this, then you would not have to print out the application. Of course you may actually sign the application by hand also.</a:t>
            </a:r>
          </a:p>
        </p:txBody>
      </p:sp>
      <p:cxnSp>
        <p:nvCxnSpPr>
          <p:cNvPr id="13" name="Straight Arrow Connector 12"/>
          <p:cNvCxnSpPr>
            <a:endCxn id="4" idx="1"/>
          </p:cNvCxnSpPr>
          <p:nvPr/>
        </p:nvCxnSpPr>
        <p:spPr>
          <a:xfrm flipV="1">
            <a:off x="1103971" y="3447799"/>
            <a:ext cx="507612" cy="13806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10868" y="4315521"/>
            <a:ext cx="423747" cy="814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664498" y="4415883"/>
            <a:ext cx="178419" cy="4125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out the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Mail or email the completed application and a copy of the inspectors current National Board Commission card to that which is indicated on the application.</a:t>
            </a:r>
          </a:p>
          <a:p>
            <a:r>
              <a:rPr lang="en-US" dirty="0" smtClean="0"/>
              <a:t>If you have any questions please do not hesitate contacting this office.</a:t>
            </a:r>
          </a:p>
          <a:p>
            <a:r>
              <a:rPr lang="en-US" dirty="0" smtClean="0"/>
              <a:t>If you need Boiler Stickers, or Boiler Numbers to assign new objects please call Angela at (602) 542-1771.</a:t>
            </a:r>
          </a:p>
          <a:p>
            <a:endParaRPr lang="en-US" dirty="0"/>
          </a:p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210</TotalTime>
  <Words>315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Brush Script MT</vt:lpstr>
      <vt:lpstr>Century Gothic</vt:lpstr>
      <vt:lpstr>Vapor Trail</vt:lpstr>
      <vt:lpstr>Filling Out renewal application-2018</vt:lpstr>
      <vt:lpstr>Filling out Application</vt:lpstr>
      <vt:lpstr>Filling out Application</vt:lpstr>
      <vt:lpstr>Filling out application</vt:lpstr>
      <vt:lpstr>Filling out application</vt:lpstr>
      <vt:lpstr>Filling out application</vt:lpstr>
      <vt:lpstr>Filling out application</vt:lpstr>
      <vt:lpstr>Filling out the application</vt:lpstr>
    </vt:vector>
  </TitlesOfParts>
  <Company>Industrial Commissions of Arizona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Filling Out renewal application-2018</dc:title>
  <dc:creator>Randy Austin</dc:creator>
  <cp:lastModifiedBy>Randy Austin</cp:lastModifiedBy>
  <cp:revision>65</cp:revision>
  <dcterms:created xsi:type="dcterms:W3CDTF">2017-11-02T14:46:26Z</dcterms:created>
  <dcterms:modified xsi:type="dcterms:W3CDTF">2017-11-02T18:16:31Z</dcterms:modified>
</cp:coreProperties>
</file>